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78" d="100"/>
          <a:sy n="78" d="100"/>
        </p:scale>
        <p:origin x="13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</pc:sldChg>
    </pc:docChg>
  </pc:docChgLst>
  <pc:docChgLst>
    <pc:chgData name="Varvara Lazarenko" userId="455ccbb12fa3194e" providerId="LiveId" clId="{D5DB7A5A-0BE5-4FF3-962D-8BE68E02F92D}"/>
    <pc:docChg chg="delSld">
      <pc:chgData name="Varvara Lazarenko" userId="455ccbb12fa3194e" providerId="LiveId" clId="{D5DB7A5A-0BE5-4FF3-962D-8BE68E02F92D}" dt="2025-03-03T11:58:45.602" v="1" actId="2696"/>
      <pc:docMkLst>
        <pc:docMk/>
      </pc:docMkLst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583523490" sldId="25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402281669" sldId="25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37130843" sldId="26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44548938" sldId="26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099701868" sldId="26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11930149" sldId="26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366616445" sldId="264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803707701" sldId="265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29504330" sldId="266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911049503" sldId="267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297456769" sldId="26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69485335" sldId="26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283632137" sldId="27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376137483" sldId="27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191990335" sldId="27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902179874" sldId="27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483724004" sldId="274"/>
        </pc:sldMkLst>
      </pc:sldChg>
      <pc:sldChg chg="del">
        <pc:chgData name="Varvara Lazarenko" userId="455ccbb12fa3194e" providerId="LiveId" clId="{D5DB7A5A-0BE5-4FF3-962D-8BE68E02F92D}" dt="2025-03-03T11:58:45.602" v="1" actId="2696"/>
        <pc:sldMkLst>
          <pc:docMk/>
          <pc:sldMk cId="993696472" sldId="275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6460433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6694585"/>
            <a:ext cx="5823000" cy="39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Waiting staff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latin typeface="Verdana"/>
                <a:ea typeface="Verdana"/>
                <a:cs typeface="Verdana"/>
                <a:sym typeface="Verdana"/>
              </a:rPr>
              <a:t>Renato’s Pizzeria – Nijmegen, The Netherlands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Providing customer service</a:t>
            </a:r>
            <a:endParaRPr lang="en-GB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Selling the restaurant’s menu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US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lang="en-US" sz="900" dirty="0">
              <a:ea typeface="Verdan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66886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06/2025 – current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550485"/>
            <a:ext cx="5797212" cy="39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Microbiology, Genetics, Biochemistry, Biophysics, Immunology, Embryology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gel electrophoresis, wire myography, western blotting, ELISA, immunohistochemistry, intracellular recording (microelectrodes, patch clump), behaviour testing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30885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550490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4286264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35543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14789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433062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translational research and societal aspects of healthcare innovations. With a strong biomedical foundation and a keen interest in disseminating knowledge, I envision a career in clinical research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4" name="Google Shape;98;p1">
            <a:extLst>
              <a:ext uri="{FF2B5EF4-FFF2-40B4-BE49-F238E27FC236}">
                <a16:creationId xmlns:a16="http://schemas.microsoft.com/office/drawing/2014/main" id="{945D50A0-6A57-1D34-B8DB-E1356A19870A}"/>
              </a:ext>
            </a:extLst>
          </p:cNvPr>
          <p:cNvSpPr txBox="1"/>
          <p:nvPr/>
        </p:nvSpPr>
        <p:spPr>
          <a:xfrm flipH="1">
            <a:off x="170788" y="765134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512270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95805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157808"/>
            <a:ext cx="6724842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 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46130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643107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76664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319008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98738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4930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801504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800596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319008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99715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4661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68117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6810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9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companies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6043131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230529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231258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1038</Words>
  <Application>Microsoft Office PowerPoint</Application>
  <PresentationFormat>Custom</PresentationFormat>
  <Paragraphs>98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7</cp:revision>
  <dcterms:created xsi:type="dcterms:W3CDTF">2020-08-14T18:05:47Z</dcterms:created>
  <dcterms:modified xsi:type="dcterms:W3CDTF">2025-06-28T09:16:19Z</dcterms:modified>
</cp:coreProperties>
</file>